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>
        <p:scale>
          <a:sx n="100" d="100"/>
          <a:sy n="100" d="100"/>
        </p:scale>
        <p:origin x="384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9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1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3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8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B1F7-A820-4CDD-9DF9-94A7CF64CFC6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13D1-37BB-4813-9428-7437514CE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7378700" cy="73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Annika Eberstein</dc:creator>
  <cp:lastModifiedBy>Darren Perera</cp:lastModifiedBy>
  <cp:revision>10</cp:revision>
  <dcterms:created xsi:type="dcterms:W3CDTF">2017-05-09T14:00:14Z</dcterms:created>
  <dcterms:modified xsi:type="dcterms:W3CDTF">2017-06-06T16:28:36Z</dcterms:modified>
</cp:coreProperties>
</file>